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sz="4000" dirty="0" smtClean="0"/>
              <a:t>Профилактика суицидального поведения в образовательном учреждении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429132"/>
            <a:ext cx="5114778" cy="1101248"/>
          </a:xfrm>
        </p:spPr>
        <p:txBody>
          <a:bodyPr/>
          <a:lstStyle/>
          <a:p>
            <a:pPr algn="l"/>
            <a:r>
              <a:rPr lang="ru-RU" dirty="0" smtClean="0"/>
              <a:t>МБОУ Жирновская СОШ</a:t>
            </a:r>
          </a:p>
          <a:p>
            <a:pPr algn="l"/>
            <a:r>
              <a:rPr lang="ru-RU" smtClean="0"/>
              <a:t>15 декабря 2023года.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важных сведений о подростковом суициде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Самоубийство является второй по частоте причиной смерти в молодости.</a:t>
            </a: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Максимум суицидных попыток приходится на возраст 16-24 года.</a:t>
            </a: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Больше всего самоубийств регистрируется весной.</a:t>
            </a: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Суицид можно предотвратить. Большинство жертв суицида не хотят умирать.</a:t>
            </a:r>
            <a:endPara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Суицидальное поведение не наследуется, но его риск выше для тех  людей, кто потерял из-за самоубийства близкого родственника.</a:t>
            </a:r>
            <a:endPara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Тот, кто говорит о суициде, совершает суицид. Более 80% людей сообщают о своём намерении совершить самоубийство, прежде чем это сделать. Они дают нам знать о своих несчастьях и(или) страданиях.</a:t>
            </a:r>
            <a:endPara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Чем «веселее» настроен суицидент, тем больше риск.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замечена склонность школьника к самоубийству, воспользуйтесь следующими рекомендациями, которые помогут изменить ситуацию: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Установите доверительные взаимоотношения с подростком.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Внимательно выслушайте.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Оцените серьезность намерений и чувств ребенка.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спорьте.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Задавайте вопросы.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Уважайте ребёнка, его мнение.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Постарайтесь акцентировать внимание ребенка позитивных моментах жизни.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Придайте уверенности учащемуся.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Обратитесь за помощью к специалистам.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239000" cy="1142984"/>
          </a:xfrm>
        </p:spPr>
        <p:txBody>
          <a:bodyPr>
            <a:normAutofit fontScale="90000"/>
          </a:bodyPr>
          <a:lstStyle/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Необходимые условия профилактики суицидального риска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 подростковой среде: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Благоприятная эмоционально-психологическая атмосфера в окружении ребенка (в семье, школе, классе);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Насыщенность жизни яркими событиями, дающими подростку возможность достичь успеха, проявить себя и почувствовать свою значимость (социальные проекты, творческие акции и т.д.);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доверительного общения подростка с родителями, педагогами, искренний интерес со стороны взрослых к событиям жизни, к чувствам и переживаниям подростка;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Помощь и поддержка в решении проблем и преодолении трудностей;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Устойчивые социальные связи, значимые для подростка и, прежде всего,  семейные;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использования ребенком интернет-ресурсов.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Основные задачи профилактики суицидов в учреждениях образования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143900" cy="4105600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своевременное выявление учащихся с личностными нарушениями и обеспечение их психологической поддержкой;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формирование более близких отношений с детьми и подростками путем доверительных бесед с искренним стремлением понять их и оказать помощь;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проявление наблюдательности и умения своевременного распознавания признаков суицидальных намерений, словесных высказываний или изменений в поведении;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оказание помощи в учебе ученикам с низкой успеваемостью;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контроль посещаемости занятий и прогулов;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дестигматизация психических болезней (борьба с преобладающим стыдом перед ними), предотвращение злоупотребления алкоголем и наркотиками;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своевременное направление учащихся на лечение в связи с психическими расстройствами и злоупотреблением алкоголем или наркотиками;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осуществление мероприятий по ограничению доступа к возможным средствам самоубийства – токсическим веществам и опасным медикаментам, пестицидам, огнестрельному или иному оружию и т.п.;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формирование позитивных потребностей;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развитие способности любить и быть любимыми;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формирование умения себя занять и трудиться;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раннее формирование устойчивых интересов (спорт, искусство, познание);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организация деятельности, альтернативной отклоняющемуся поведению: кружки по интересам и спортивные секции, экскурсии и турпоходы, благотворительные акции и т.п.;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оказание помощи учителям и другим работникам школ в преодолении стресса на рабочих местах.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ЭТО ПОЛЕЗНО ЗНАТЬ!</a:t>
            </a:r>
            <a:r>
              <a:rPr lang="ru-RU" sz="1800" b="0" dirty="0" smtClean="0">
                <a:solidFill>
                  <a:srgbClr val="FF0000"/>
                </a:solidFill>
              </a:rPr>
              <a:t/>
            </a:r>
            <a:br>
              <a:rPr lang="ru-RU" sz="1800" b="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Экстренная психологическая помощь в России</a:t>
            </a:r>
            <a:r>
              <a:rPr lang="ru-RU" sz="1800" b="0" dirty="0" smtClean="0">
                <a:solidFill>
                  <a:srgbClr val="FF0000"/>
                </a:solidFill>
              </a:rPr>
              <a:t/>
            </a:r>
            <a:br>
              <a:rPr lang="ru-RU" sz="1800" b="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для детей, подростков и их родителей: 8-800-2000-122.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7643866" cy="5357850"/>
          </a:xfrm>
        </p:spPr>
        <p:txBody>
          <a:bodyPr>
            <a:normAutofit fontScale="55000" lnSpcReduction="20000"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Полезные ресурсы: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Телефон доверия для детей, подростков и родителей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http://telefon-doveria.ru/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Дети России ОНЛАЙН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http://detionline.com/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Я — родитель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http://www.ya-roditel.ru/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Фонд поддержки детей, находящихся в трудной жизненной ситуации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http://fond-detyam.ru/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Информационный портал о всех видах зависимостей, связанных с компьютерными и мобильными устройствами.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URL:</a:t>
            </a:r>
            <a:r>
              <a:rPr lang="en-US" sz="25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http://netaddiction.ru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Всероссийский семинар «Профилактика суицидального поведения детей и подростков, связанного с влиянием сети Интернет»: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http://www.fcprc.ru/training/webinars/12-17/program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Типовые сценарии педагогического совета и родительского собрания: «Профилактика интернет-рисков и угроз жизни детей и подростков», Федеральное государственное бюджетное научное учреждение «Центр защиты прав и интересов детей»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http://fcprc.ru/news/profilaktika-internet-riskov-i-ugroz-zhizni-detej-i-podrostkov 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Информационно-аналитический журнал «Дети в информационном обществе» (в рамках Года безопасного Интернета в России)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http://www.fid.su/projects/journal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Специализированные страницы сайта ФГБНУ «Центр защиты прав и интересов детей»: «ПОДДЕРЖКА ДЕТСТВА», «ТВОЕ ПРАВО», «ИНФОРМАЦИОННАЯ БЕЗОПАСНОСТЬ», «ЦЕННОСТЬ ЖИЗНИ»: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http://www.fcprc.ru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Научно-методический журнал «Образование личности»: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http://www.ol-journal.ru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Учебно-методический журнал «Профилактика зависимостей»: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профилактика-зависимостей.рф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Суицид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000628" y="2500306"/>
            <a:ext cx="4143372" cy="3214710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акт самоубийства, совершаемый человеком в состоянии сильного душевного расстройства либо под влиянием психического заболевания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suitsid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2390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СУИЦИДАЛЬНОЕ ПОВЕДЕНИЕ</a:t>
            </a:r>
            <a:br>
              <a:rPr lang="ru-R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ОСОБЫЙ ВИД ОТКЛОНЯЮЩЕГОСЯ ПОВЕДЕНИЯ ПОДРОСТКОВ 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7239000" cy="42411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Суицидальное поведение относится к распространенной патологии поведения подростков. 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Именно в этом возрастном периоде оно отличается многообразием: это суицидальные мысли, намерения, высказывания, угрозы, попытки.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13-летнего возраста суицидальные попытки практически не встречаются.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Начиная с 14—15 лет эта активность резко возрастает, достигая максимума к 16-19 годам.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Особенности подросткового суицида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отсутствие реального желания и четко обозначенного мотива совершения самоубийства;</a:t>
            </a:r>
          </a:p>
          <a:p>
            <a:pPr marL="514350" indent="-514350">
              <a:buFontTx/>
              <a:buChar char="-"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- отсутствие умения вербализировать свои чувства , поделиться своими переживаниями, подробно рассказать о них.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7143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ВОЗ рекомендует основную причину детских самоубийств искать в семье. 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Демонстрация намерения совершить самоубийство – это «крик о помощи».</a:t>
            </a:r>
          </a:p>
          <a:p>
            <a:pPr algn="just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Чаще всего суицидальные поступки  подростки совершают в дневное и вечернее время (80%), когда поблизости есть те, кто может их остановить.</a:t>
            </a:r>
          </a:p>
          <a:p>
            <a:pPr algn="just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Время года: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больше всего самоубийств регистрируется весной, когда человеческие несчастья контрастируют с цветением окружающей природы (апрель).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Суицидальные проявления</a:t>
            </a:r>
            <a:endParaRPr lang="ru-RU" sz="4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Внешние</a:t>
            </a: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суицидальные попытки;</a:t>
            </a: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завершенный суицид.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Внутренние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суицидальные мысли;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фантазии на тему смерти;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суицидальные замыслы;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суицидальные намерения.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Причины депрессии у подростков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Негативное отношение к своему телу в период полового созревания.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Приобретенная в этот период способность критически воспринимать любую ситуацию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Одиночество, низкая популярность среди сверстников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Трудности в обучении, низкая школьная успеваемость.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4313"/>
            <a:ext cx="8715405" cy="641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намерения совершения суицида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Словесные признаки: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открытые и прямые высказывания о принятом решении покончить с собой;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косвенные намеки на совершение самоубийства («Больше я не буду никому мешать», «Скоро от меня отдохнете» и т.п.);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нездоровый интерес к вопросам смерти, частые разговоры на эту тему;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высказывание своих мыслей по поводу самоубийства в подчеркнуто легкой и шутливой форме («… смерть – всего лишь одна из сторон жизни», «чего бояться смерти – мы и так значительную часть жизни тратим на сон»).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</TotalTime>
  <Words>586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Профилактика суицидального поведения в образовательном учреждении</vt:lpstr>
      <vt:lpstr>Суицид        </vt:lpstr>
      <vt:lpstr>СУИЦИДАЛЬНОЕ ПОВЕДЕНИЕ КАК ОСОБЫЙ ВИД ОТКЛОНЯЮЩЕГОСЯ ПОВЕДЕНИЯ ПОДРОСТКОВ </vt:lpstr>
      <vt:lpstr>Особенности подросткового суицида</vt:lpstr>
      <vt:lpstr>Презентация PowerPoint</vt:lpstr>
      <vt:lpstr> Суицидальные проявления</vt:lpstr>
      <vt:lpstr>Причины депрессии у подростков</vt:lpstr>
      <vt:lpstr>Презентация PowerPoint</vt:lpstr>
      <vt:lpstr>Признаки намерения совершения суицида</vt:lpstr>
      <vt:lpstr>7 важных сведений о подростковом суициде </vt:lpstr>
      <vt:lpstr>Если замечена склонность школьника к самоубийству, воспользуйтесь следующими рекомендациями, которые помогут изменить ситуацию:</vt:lpstr>
      <vt:lpstr>    Необходимые условия профилактики суицидального риска в подростковой среде: </vt:lpstr>
      <vt:lpstr>Основные задачи профилактики суицидов в учреждениях образования</vt:lpstr>
      <vt:lpstr>ЭТО ПОЛЕЗНО ЗНАТЬ! Экстренная психологическая помощь в России для детей, подростков и их родителей: 8-800-2000-122.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суицидального поведения в образовательном учреждении</dc:title>
  <cp:lastModifiedBy>Klimenova</cp:lastModifiedBy>
  <cp:revision>7</cp:revision>
  <dcterms:modified xsi:type="dcterms:W3CDTF">2023-12-15T10:24:32Z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125420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