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24smi.org/celebrity/1499-leonid-brezhnev.html" TargetMode="External"/><Relationship Id="rId2" Type="http://schemas.openxmlformats.org/officeDocument/2006/relationships/hyperlink" Target="https://24smi.org/celebrity/3376-nikita-khrushchev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24smi.org/celebrity/photo/3579-aleksandr-solzhenitsyn/58351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24smi.org/celebrity/photo/3579-aleksandr-solzhenitsyn/58357/" TargetMode="External"/><Relationship Id="rId2" Type="http://schemas.openxmlformats.org/officeDocument/2006/relationships/hyperlink" Target="http://obrazovaka.ru/books/solzhenicyn/matrenin-dvo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24smi.org/celebrity/photo/3579-aleksandr-solzhenitsyn/58369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ka.ru/alpharu/t-2/tolstoj-lev-nikolaevich-tolstoy-leo-lev-nikolayevich" TargetMode="External"/><Relationship Id="rId2" Type="http://schemas.openxmlformats.org/officeDocument/2006/relationships/hyperlink" Target="http://obrazovaka.ru/alpha/d/dostoevskij-fyodor-mixajlovich-dostoevsky-fyodor-mikhailovic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brazovaka.ru/alpha/s/stalin-iosif-vissarionovich-stalin-joseph-vissarionovich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24smi.org/celebrity/photo/3579-aleksandr-solzhenitsyn/58356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00" y="1196752"/>
            <a:ext cx="4539600" cy="256413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Александр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Исаевич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Солженицин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717032"/>
            <a:ext cx="4092315" cy="1152128"/>
          </a:xfrm>
        </p:spPr>
        <p:txBody>
          <a:bodyPr>
            <a:normAutofit/>
          </a:bodyPr>
          <a:lstStyle/>
          <a:p>
            <a:r>
              <a:rPr lang="ru-RU" sz="5400" dirty="0"/>
              <a:t>1918 – 2008</a:t>
            </a:r>
          </a:p>
        </p:txBody>
      </p:sp>
      <p:pic>
        <p:nvPicPr>
          <p:cNvPr id="4" name="Рисунок 3" descr="Александр Солженицы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237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7504" y="5015864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Работу выполнила: </a:t>
            </a:r>
            <a:r>
              <a:rPr lang="ru-RU" sz="2400" dirty="0" err="1" smtClean="0">
                <a:solidFill>
                  <a:srgbClr val="0070C0"/>
                </a:solidFill>
                <a:latin typeface="Georgia" pitchFamily="18" charset="0"/>
              </a:rPr>
              <a:t>О.В.Варламова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Georgia" pitchFamily="18" charset="0"/>
              </a:rPr>
              <a:t>Зав.библиотекой</a:t>
            </a:r>
            <a:r>
              <a:rPr lang="ru-RU" sz="2400" dirty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2400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МБОУ «</a:t>
            </a:r>
            <a:r>
              <a:rPr lang="ru-RU" sz="2400" dirty="0" err="1" smtClean="0">
                <a:solidFill>
                  <a:srgbClr val="0070C0"/>
                </a:solidFill>
                <a:latin typeface="Georgia" pitchFamily="18" charset="0"/>
              </a:rPr>
              <a:t>Жирновская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 СОШ» 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440" y="332656"/>
            <a:ext cx="52565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Диссидент Солженицын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В 1956 году дело Солженицына пересмотрели и объявили, что в нем нет состава преступления. Теперь мужчина мог вернуться в Россию. Он начал учительствовать в Рязани, а после первых публикаций рассказов сосредоточился на писательстве. Творчество Солженицына поддерживал сам генсек </a:t>
            </a:r>
            <a:r>
              <a:rPr lang="ru-RU" sz="2400" u="sng" dirty="0">
                <a:solidFill>
                  <a:srgbClr val="0070C0"/>
                </a:solidFill>
                <a:hlinkClick r:id="rId2"/>
              </a:rPr>
              <a:t>Никита Хрущев</a:t>
            </a:r>
            <a:r>
              <a:rPr lang="ru-RU" sz="2400" dirty="0">
                <a:solidFill>
                  <a:srgbClr val="0070C0"/>
                </a:solidFill>
              </a:rPr>
              <a:t>, так как антисталинские мотивы были ему весьма на руку. Но позднее писатель утратил расположение главы государства, а с приходом к власти </a:t>
            </a:r>
            <a:r>
              <a:rPr lang="ru-RU" sz="2400" u="sng" dirty="0">
                <a:solidFill>
                  <a:srgbClr val="0070C0"/>
                </a:solidFill>
                <a:hlinkClick r:id="rId3"/>
              </a:rPr>
              <a:t>Леонида Брежнева</a:t>
            </a:r>
            <a:r>
              <a:rPr lang="ru-RU" sz="2400" dirty="0">
                <a:solidFill>
                  <a:srgbClr val="0070C0"/>
                </a:solidFill>
              </a:rPr>
              <a:t> и вовсе попал под запрет.</a:t>
            </a:r>
          </a:p>
        </p:txBody>
      </p:sp>
      <p:pic>
        <p:nvPicPr>
          <p:cNvPr id="3" name="Рисунок 2" descr="Александр Солженицын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08119"/>
            <a:ext cx="3708732" cy="58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9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520" y="692696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Годы заключения нашли отражение в литературном творчестве Солженицына: в произведениях «Люби революцию», «В круге первом», «Один день Ивана Денисовича», «Знают истину танки» и др</a:t>
            </a:r>
            <a:r>
              <a:rPr lang="ru-RU" dirty="0"/>
              <a:t>.</a:t>
            </a:r>
          </a:p>
        </p:txBody>
      </p:sp>
      <p:pic>
        <p:nvPicPr>
          <p:cNvPr id="3" name="Рисунок 2" descr="Александр Солженицын &quot;Архипелаг ГУЛАГ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98" y="2508578"/>
            <a:ext cx="6286500" cy="3815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06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9032"/>
            <a:ext cx="4881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>Конфликты с властями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8" y="687924"/>
            <a:ext cx="52867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Поселившись в Рязани, писатель работает учителем в местной школе, продолжает писать. В 1965 году КГБ захватывает архив Солженицына, ему запрещают публиковать свои произведения. В 1967 году Александр Исаевич пишет открытое письмо Съезду советских писателей, после которого власти начинают воспринимать его как серьезного противника.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В 1968 году Солженицын заканчивает работу над произведением «Архипелаг ГУЛАГ» за границей выходят «В круге первом» и «Раковый корпус».</a:t>
            </a:r>
          </a:p>
        </p:txBody>
      </p:sp>
      <p:pic>
        <p:nvPicPr>
          <p:cNvPr id="5" name="Рисунок 4" descr="Александр Солженицын в молодости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9"/>
          <a:stretch/>
        </p:blipFill>
        <p:spPr bwMode="auto">
          <a:xfrm>
            <a:off x="5292080" y="1053138"/>
            <a:ext cx="3643449" cy="5184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80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218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В 1969 году Александр Исаевич был исключен из Союза писателей. После публикации за границей в 1974 году первого тома «Архипелага ГУЛАГ», Солженицын был арестован и выслан в ФРГ.</a:t>
            </a:r>
          </a:p>
        </p:txBody>
      </p:sp>
      <p:pic>
        <p:nvPicPr>
          <p:cNvPr id="3" name="Рисунок 2" descr="Александр Солженицы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13393"/>
            <a:ext cx="7488832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11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5190" y="116632"/>
            <a:ext cx="7063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>Жизнь за границей. Последние 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766" y="119675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В 1975 – 1994 годах писатель посетил Германию, Швейцарию, США, Канаду, Францию, Великобританию, Испанию. В 1989 году «Архипелаг ГУЛАГ» был впервые опубликован в России в журнале «Новый мир», вскоре в журнале публикуется и рассказ </a:t>
            </a:r>
            <a:r>
              <a:rPr lang="ru-RU" sz="2800" u="sng" dirty="0">
                <a:solidFill>
                  <a:srgbClr val="0070C0"/>
                </a:solidFill>
                <a:hlinkClick r:id="rId2"/>
              </a:rPr>
              <a:t>«Матренин двор»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Рисунок 3" descr="Александр Солженицын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03431"/>
            <a:ext cx="3542382" cy="5005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1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444663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В 1994 году Александр Исаевич возвращается в Россию. Писатель продолжает активно заниматься литературной деятельностью. В 2006 – 2007 годах выходят первые книги 30-томного собрания сочинений Солженицына.</a:t>
            </a:r>
          </a:p>
        </p:txBody>
      </p:sp>
      <p:pic>
        <p:nvPicPr>
          <p:cNvPr id="3" name="Рисунок 2" descr="Александр Солженицын с Владимиром Путины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2865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0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64704"/>
            <a:ext cx="4680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Последние  годы </a:t>
            </a:r>
            <a:r>
              <a:rPr lang="ru-RU" sz="2400" dirty="0">
                <a:solidFill>
                  <a:srgbClr val="0070C0"/>
                </a:solidFill>
              </a:rPr>
              <a:t>жизни Солженицын провел на подмосковной даче, подаренной ему Борисом Ельциным. Он очень тяжело болел – сказались последствия тюремных лагерей и отравления ядом при покушении. К тому же Александр Исаевич перенес тяжёлый гипертонический криз и сложную операцию. В результате работоспособной у него осталась только одна рука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Александр Солженицын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01864"/>
            <a:ext cx="4104456" cy="582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7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912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Датой, когда оборвалась трудная судьба великого писателя, стало 3 августа 2008 года. Солженицын умер в своем доме в Троице-Лыкове от сердечной недостаточности. Похоронили писателя в некрополе Донского монастыря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 descr="Памятник Александру Солженицын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16" y="3011473"/>
            <a:ext cx="6060544" cy="371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74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8605" y="59552"/>
            <a:ext cx="4044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>Интересные факты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7438"/>
            <a:ext cx="9014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Александр Исаевич был дважды женат – на Наталье </a:t>
            </a:r>
            <a:r>
              <a:rPr lang="ru-RU" dirty="0" err="1">
                <a:solidFill>
                  <a:srgbClr val="0070C0"/>
                </a:solidFill>
              </a:rPr>
              <a:t>Решетовской</a:t>
            </a:r>
            <a:r>
              <a:rPr lang="ru-RU" dirty="0">
                <a:solidFill>
                  <a:srgbClr val="0070C0"/>
                </a:solidFill>
              </a:rPr>
              <a:t> и Наталье Светловой. От второго брака у писателя трое талантливых сыновей – Ермолай, Игнат и Степан Солженицыны.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В краткой биографии Солженицына нельзя не упомянуть, что он был удостоен более двадцати почетных наград, среди которых Нобелевская премия за произведение «Архипелаг ГУЛАГ».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Литературные критики нередко называют Солженицына </a:t>
            </a:r>
            <a:r>
              <a:rPr lang="ru-RU" u="sng" dirty="0">
                <a:solidFill>
                  <a:srgbClr val="0070C0"/>
                </a:solidFill>
                <a:hlinkClick r:id="rId2"/>
              </a:rPr>
              <a:t>Достоевским</a:t>
            </a:r>
            <a:r>
              <a:rPr lang="ru-RU" dirty="0">
                <a:solidFill>
                  <a:srgbClr val="0070C0"/>
                </a:solidFill>
              </a:rPr>
              <a:t> или </a:t>
            </a:r>
            <a:r>
              <a:rPr lang="ru-RU" u="sng" dirty="0">
                <a:solidFill>
                  <a:srgbClr val="0070C0"/>
                </a:solidFill>
                <a:hlinkClick r:id="rId3"/>
              </a:rPr>
              <a:t>Толстым</a:t>
            </a:r>
            <a:r>
              <a:rPr lang="ru-RU" dirty="0">
                <a:solidFill>
                  <a:srgbClr val="0070C0"/>
                </a:solidFill>
              </a:rPr>
              <a:t> нашей эпохи.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На могиле писателя стоит каменный крест, созданный по проекту скульптора Д. М. Шаховского.</a:t>
            </a:r>
          </a:p>
        </p:txBody>
      </p:sp>
      <p:pic>
        <p:nvPicPr>
          <p:cNvPr id="5" name="Рисунок 4" descr="Александр Солженицын с женой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94896"/>
            <a:ext cx="5422404" cy="335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4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88" y="797888"/>
            <a:ext cx="43924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Содержание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1.</a:t>
            </a:r>
            <a:r>
              <a:rPr lang="ru-RU" sz="2800" dirty="0">
                <a:solidFill>
                  <a:srgbClr val="0070C0"/>
                </a:solidFill>
              </a:rPr>
              <a:t> Хронологическая </a:t>
            </a:r>
            <a:r>
              <a:rPr lang="ru-RU" sz="2800" dirty="0" smtClean="0">
                <a:solidFill>
                  <a:srgbClr val="0070C0"/>
                </a:solidFill>
              </a:rPr>
              <a:t>таблица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2. </a:t>
            </a:r>
            <a:r>
              <a:rPr lang="ru-RU" sz="2800" dirty="0">
                <a:solidFill>
                  <a:srgbClr val="0070C0"/>
                </a:solidFill>
              </a:rPr>
              <a:t>Детские годы и образование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3. </a:t>
            </a:r>
            <a:r>
              <a:rPr lang="ru-RU" sz="2800" dirty="0">
                <a:solidFill>
                  <a:srgbClr val="0070C0"/>
                </a:solidFill>
              </a:rPr>
              <a:t>Вторая мировая война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4. </a:t>
            </a:r>
            <a:r>
              <a:rPr lang="ru-RU" sz="2800" dirty="0">
                <a:solidFill>
                  <a:srgbClr val="0070C0"/>
                </a:solidFill>
              </a:rPr>
              <a:t>Заключение и ссылка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5. </a:t>
            </a:r>
            <a:r>
              <a:rPr lang="ru-RU" sz="2800" dirty="0">
                <a:solidFill>
                  <a:srgbClr val="0070C0"/>
                </a:solidFill>
              </a:rPr>
              <a:t>Конфликты с </a:t>
            </a:r>
            <a:r>
              <a:rPr lang="ru-RU" sz="2800" dirty="0" smtClean="0">
                <a:solidFill>
                  <a:srgbClr val="0070C0"/>
                </a:solidFill>
              </a:rPr>
              <a:t>властями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6. </a:t>
            </a:r>
            <a:r>
              <a:rPr lang="ru-RU" sz="2800" dirty="0">
                <a:solidFill>
                  <a:srgbClr val="0070C0"/>
                </a:solidFill>
              </a:rPr>
              <a:t>Жизнь за границей. Последние </a:t>
            </a:r>
            <a:r>
              <a:rPr lang="ru-RU" sz="2800" dirty="0" smtClean="0">
                <a:solidFill>
                  <a:srgbClr val="0070C0"/>
                </a:solidFill>
              </a:rPr>
              <a:t>годы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7. </a:t>
            </a:r>
            <a:r>
              <a:rPr lang="ru-RU" sz="2800" dirty="0">
                <a:solidFill>
                  <a:srgbClr val="0070C0"/>
                </a:solidFill>
              </a:rPr>
              <a:t>Интересные </a:t>
            </a:r>
            <a:r>
              <a:rPr lang="ru-RU" sz="2800" dirty="0" smtClean="0">
                <a:solidFill>
                  <a:srgbClr val="0070C0"/>
                </a:solidFill>
              </a:rPr>
              <a:t>факты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76" y="620688"/>
            <a:ext cx="422816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7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андр Солженицы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904656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93305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Александр Исаевич Солженицын - выдающийся русский писатель и общественный деятель, который в Советском Союзе был признан диссидентом, опасным для коммунистического строя, и отсидевший много лет в заключении. Широко известны книги Александра Солженицына «Архипелаг Гулаг», «Матренин двор», «Один день Ивана Денисовича», «Раковый корпус» и многие другие. Он стал лауреатом Нобелевской премии по литературе, причем был удостоен этой награды всего лишь после восьми лет с момента первой публикации, что считается рекордом.</a:t>
            </a:r>
          </a:p>
        </p:txBody>
      </p:sp>
    </p:spTree>
    <p:extLst>
      <p:ext uri="{BB962C8B-B14F-4D97-AF65-F5344CB8AC3E}">
        <p14:creationId xmlns:p14="http://schemas.microsoft.com/office/powerpoint/2010/main" val="10806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5618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>Детские годы и образование</a:t>
            </a:r>
          </a:p>
        </p:txBody>
      </p:sp>
      <p:pic>
        <p:nvPicPr>
          <p:cNvPr id="4" name="Рисунок 3" descr="Александр Солженицын в детств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81"/>
          <a:stretch/>
        </p:blipFill>
        <p:spPr bwMode="auto">
          <a:xfrm>
            <a:off x="4989195" y="1255450"/>
            <a:ext cx="3805698" cy="4994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22536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Александр Исаевич Солженицын родился 11 декабря 1918 года в городе Кисловодск в семье крестьянина и казачки. Бедствующая семья Александра в 1924 году переехала в Ростов-на-Дону. С 1926 года будущий писатель обучался в местной школе. В это время он создает свои первые эссе и стихотворения.</a:t>
            </a:r>
          </a:p>
        </p:txBody>
      </p:sp>
    </p:spTree>
    <p:extLst>
      <p:ext uri="{BB962C8B-B14F-4D97-AF65-F5344CB8AC3E}">
        <p14:creationId xmlns:p14="http://schemas.microsoft.com/office/powerpoint/2010/main" val="11376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андр Солженицын в детств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4"/>
          <a:stretch/>
        </p:blipFill>
        <p:spPr bwMode="auto">
          <a:xfrm>
            <a:off x="4887144" y="620688"/>
            <a:ext cx="4139952" cy="6020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В 1936 году Солженицын поступил в Ростовский университет на физико-математический факультет, продолжая при этом заниматься литературной деятельностью. В 1941 году писатель окончил Ростовский университет с отличием. В 1939 году, Солженицын поступил на заочное отделение факультета литературы в Московский Институт философии, литературы и истории, однако из-за начала войны не смог его окончить.</a:t>
            </a:r>
          </a:p>
        </p:txBody>
      </p:sp>
    </p:spTree>
    <p:extLst>
      <p:ext uri="{BB962C8B-B14F-4D97-AF65-F5344CB8AC3E}">
        <p14:creationId xmlns:p14="http://schemas.microsoft.com/office/powerpoint/2010/main" val="41026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5459"/>
            <a:ext cx="4628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>Вторая мировая война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067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Несмотря на слабое здоровье, Солженицын стремился на фронт. С 1941 года писатель служил в 74-ом транспортно-гужевом батальоне. В 1942 году Александра Исаевича направили в Костромское военное училище, по окончанию которого он получил звание лейтенанта. </a:t>
            </a:r>
          </a:p>
        </p:txBody>
      </p:sp>
      <p:pic>
        <p:nvPicPr>
          <p:cNvPr id="4" name="Рисунок 3" descr="Александр Солженицын в молодости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2"/>
          <a:stretch/>
        </p:blipFill>
        <p:spPr bwMode="auto">
          <a:xfrm>
            <a:off x="4823520" y="733345"/>
            <a:ext cx="4188266" cy="5650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20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андр Солженицын в молодости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85"/>
          <a:stretch/>
        </p:blipFill>
        <p:spPr bwMode="auto">
          <a:xfrm>
            <a:off x="323528" y="908720"/>
            <a:ext cx="3528392" cy="5616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908720"/>
            <a:ext cx="4824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С 1943 года Солженицын служит командиром батареи звуковой разведки. За военные заслуги Александр Исаевич был награжден двумя почетными орденами, получил звание старшего лейтенанта, а затем капитана. В этот период Солженицын не прекращал писать, вел дневник.</a:t>
            </a:r>
          </a:p>
        </p:txBody>
      </p:sp>
    </p:spTree>
    <p:extLst>
      <p:ext uri="{BB962C8B-B14F-4D97-AF65-F5344CB8AC3E}">
        <p14:creationId xmlns:p14="http://schemas.microsoft.com/office/powerpoint/2010/main" val="25229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4248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Заключение и ссылка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680" y="1048187"/>
            <a:ext cx="89913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Александр Исаевич критически относился к политике </a:t>
            </a:r>
            <a:r>
              <a:rPr lang="ru-RU" sz="2400" u="sng" dirty="0">
                <a:solidFill>
                  <a:srgbClr val="0070C0"/>
                </a:solidFill>
                <a:hlinkClick r:id="rId2"/>
              </a:rPr>
              <a:t>Сталина</a:t>
            </a:r>
            <a:r>
              <a:rPr lang="ru-RU" sz="2400" dirty="0">
                <a:solidFill>
                  <a:srgbClr val="0070C0"/>
                </a:solidFill>
              </a:rPr>
              <a:t>, в своих письмах к другу </a:t>
            </a:r>
            <a:r>
              <a:rPr lang="ru-RU" sz="2400" dirty="0" err="1">
                <a:solidFill>
                  <a:srgbClr val="0070C0"/>
                </a:solidFill>
              </a:rPr>
              <a:t>Виткевичу</a:t>
            </a:r>
            <a:r>
              <a:rPr lang="ru-RU" sz="2400" dirty="0">
                <a:solidFill>
                  <a:srgbClr val="0070C0"/>
                </a:solidFill>
              </a:rPr>
              <a:t> осуждал искаженное толкование ленинизма. В 1945 году писатель был арестован и осужден на 8 лет пребывания в лагерях и вечную ссылку (по 58-й статье). Зимой 1952 года у Александра Солженицына, биография которого и так была достаточно непростой, обнаружили рак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 descr="Александр Солженицы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25843"/>
            <a:ext cx="4932040" cy="3096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1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391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В 1953 году писателя отправляют в ссылку в Казахскую ССР. Там он преподавал в школе, лечился в «раковом корпусе» в Ташкенте. В 1956 году, когда ссылка по 58-й статье была распущена, писатель вернулся в Россию.</a:t>
            </a:r>
          </a:p>
        </p:txBody>
      </p:sp>
      <p:pic>
        <p:nvPicPr>
          <p:cNvPr id="3" name="Рисунок 2" descr="Александр Солженицын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1052736"/>
            <a:ext cx="379491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7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799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Александр Исаевич Солженицин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Исаевич Солженицин</dc:title>
  <dc:creator>Библиотека</dc:creator>
  <cp:lastModifiedBy>Библиотека</cp:lastModifiedBy>
  <cp:revision>10</cp:revision>
  <dcterms:created xsi:type="dcterms:W3CDTF">2018-02-07T06:19:50Z</dcterms:created>
  <dcterms:modified xsi:type="dcterms:W3CDTF">2018-02-12T12:34:23Z</dcterms:modified>
</cp:coreProperties>
</file>